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0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0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4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9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1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B620-3D28-AA4B-88AC-CB8314952226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97F42-F985-1B41-B396-9855AF0D5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.png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FAIRfy</a:t>
            </a:r>
            <a:r>
              <a:rPr lang="en-US" dirty="0" smtClean="0"/>
              <a:t> 23andme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David Blackwell, Tufts Health Plan</a:t>
            </a:r>
          </a:p>
          <a:p>
            <a:r>
              <a:rPr lang="en-US" dirty="0" smtClean="0"/>
              <a:t>Marina </a:t>
            </a:r>
            <a:r>
              <a:rPr lang="en-US" dirty="0" err="1" smtClean="0"/>
              <a:t>Yurieva</a:t>
            </a:r>
            <a:r>
              <a:rPr lang="en-US" dirty="0" smtClean="0"/>
              <a:t>, Jackson Laboratory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Dacey</a:t>
            </a:r>
            <a:r>
              <a:rPr lang="en-US" dirty="0" smtClean="0"/>
              <a:t>, UMass Lowell</a:t>
            </a:r>
          </a:p>
          <a:p>
            <a:r>
              <a:rPr lang="en-US" dirty="0" smtClean="0"/>
              <a:t>Russell </a:t>
            </a:r>
            <a:r>
              <a:rPr lang="en-US" dirty="0" err="1" smtClean="0"/>
              <a:t>Kunes</a:t>
            </a:r>
            <a:r>
              <a:rPr lang="en-US" dirty="0" smtClean="0"/>
              <a:t>, Harvard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David’s variants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826008"/>
              </p:ext>
            </p:extLst>
          </p:nvPr>
        </p:nvGraphicFramePr>
        <p:xfrm>
          <a:off x="2260371" y="1811593"/>
          <a:ext cx="4013967" cy="232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3314700" imgH="1917700" progId="Excel.Sheet.12">
                  <p:embed/>
                </p:oleObj>
              </mc:Choice>
              <mc:Fallback>
                <p:oleObj name="Worksheet" r:id="rId3" imgW="3314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0371" y="1811593"/>
                        <a:ext cx="4013967" cy="2322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260371" y="1189038"/>
            <a:ext cx="636236" cy="487103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26" y="4851892"/>
            <a:ext cx="6451600" cy="12573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748074" y="5969609"/>
            <a:ext cx="504873" cy="465905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290941" y="5969609"/>
            <a:ext cx="504873" cy="465905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081428" y="5969609"/>
            <a:ext cx="504873" cy="465905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2100" y="420318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610564 variants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9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26</Words>
  <Application>Microsoft Macintosh PowerPoint</Application>
  <PresentationFormat>On-screen Show (4:3)</PresentationFormat>
  <Paragraphs>7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Microsoft Excel Sheet</vt:lpstr>
      <vt:lpstr>FAIRfy 23andme</vt:lpstr>
      <vt:lpstr>David’s variants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FAIRfy 23andme</dc:title>
  <dc:creator>JAX</dc:creator>
  <cp:lastModifiedBy>JAX</cp:lastModifiedBy>
  <cp:revision>5</cp:revision>
  <dcterms:created xsi:type="dcterms:W3CDTF">2017-05-24T16:00:37Z</dcterms:created>
  <dcterms:modified xsi:type="dcterms:W3CDTF">2017-05-24T18:08:06Z</dcterms:modified>
</cp:coreProperties>
</file>